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71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45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17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9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42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0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1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61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6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34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68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74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AC1F-F041-42B8-A9D0-62A2BFF719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DB39-079D-41AF-9E24-81B129A11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21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0095" y="84204"/>
            <a:ext cx="2952328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учреждение образования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«Каменский ясли сад  7»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119" y="2103425"/>
            <a:ext cx="2596279" cy="208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82039" y="188640"/>
            <a:ext cx="259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 знают, что у елки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листья, а иголки,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так же, как она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иголками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(Сосна)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0095" y="726259"/>
            <a:ext cx="27823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Маршрут выходного дня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«Лес чудес»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становка №1. </a:t>
            </a:r>
          </a:p>
          <a:p>
            <a:pPr algn="ctr"/>
            <a:r>
              <a:rPr lang="ru-RU" sz="1600" b="1" dirty="0" smtClean="0"/>
              <a:t>«Исследуем лес»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97" y="96841"/>
            <a:ext cx="3052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Остановка №2. «Муравейник»</a:t>
            </a:r>
            <a:endParaRPr lang="ru-RU" sz="1600" b="1" dirty="0"/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42" y="694934"/>
            <a:ext cx="2260842" cy="184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490376" y="4573426"/>
            <a:ext cx="21770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БОРОВИК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березы старичок,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Старичок — боровичок.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Крепенькие ножки,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Сторож у дорожки!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376" y="2342428"/>
            <a:ext cx="2177038" cy="185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qr-cod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4643446"/>
            <a:ext cx="1714500" cy="1714500"/>
          </a:xfrm>
          <a:prstGeom prst="rect">
            <a:avLst/>
          </a:prstGeom>
        </p:spPr>
      </p:pic>
      <p:pic>
        <p:nvPicPr>
          <p:cNvPr id="19" name="Рисунок 18" descr="qr-code (1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350043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59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" y="28927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6728" y="2805275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rgbClr val="FF0000"/>
                </a:solidFill>
              </a:rPr>
              <a:t>ЗАГАДКА</a:t>
            </a:r>
          </a:p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Ягода приятная,</a:t>
            </a:r>
          </a:p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Очень ароматная.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 под кустик загляни-ка,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Там  краснеет…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(Земляника)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97" y="96841"/>
            <a:ext cx="305293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Правила поведения  в природе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r>
              <a:rPr lang="ru-RU" sz="1600" dirty="0" smtClean="0"/>
              <a:t>. Нельзя </a:t>
            </a:r>
            <a:r>
              <a:rPr lang="ru-RU" sz="1600" dirty="0"/>
              <a:t>громко кричать в лесу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 smtClean="0"/>
              <a:t>. </a:t>
            </a:r>
            <a:r>
              <a:rPr lang="ru-RU" sz="1600" dirty="0"/>
              <a:t>Запрещается дотрагиваться до птичьих </a:t>
            </a:r>
            <a:r>
              <a:rPr lang="ru-RU" sz="1600" dirty="0" smtClean="0"/>
              <a:t>гнезд.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 smtClean="0"/>
              <a:t>. </a:t>
            </a:r>
            <a:r>
              <a:rPr lang="ru-RU" sz="1600" dirty="0"/>
              <a:t>Не бегать слишком быстро по незнакомой местности – под травой может быть корень дерева или камень, можно споткнуться и пораниться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4</a:t>
            </a:r>
            <a:r>
              <a:rPr lang="ru-RU" sz="1600" b="1" dirty="0" smtClean="0"/>
              <a:t>. </a:t>
            </a:r>
            <a:r>
              <a:rPr lang="ru-RU" sz="1600" dirty="0"/>
              <a:t>Нельзя разорять муравейники – это навредит насекомым и может стать причиной возникновения аллергической реакции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5</a:t>
            </a:r>
            <a:r>
              <a:rPr lang="ru-RU" sz="1600" b="1" dirty="0" smtClean="0"/>
              <a:t>. </a:t>
            </a:r>
            <a:r>
              <a:rPr lang="ru-RU" sz="1600" dirty="0"/>
              <a:t>Нельзя допускать истребления насекомых: бабочек, жуков, пауков – возможно, это редкие виды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6</a:t>
            </a:r>
            <a:r>
              <a:rPr lang="ru-RU" sz="1600" b="1" dirty="0" smtClean="0"/>
              <a:t>. </a:t>
            </a:r>
            <a:r>
              <a:rPr lang="ru-RU" sz="1600" dirty="0"/>
              <a:t>Небезопасно срывать некоторые растения и цветы, так как они могут быть ядовитыми или занесенными в Красную книгу природы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7</a:t>
            </a:r>
            <a:r>
              <a:rPr lang="ru-RU" sz="1600" b="1" dirty="0" smtClean="0"/>
              <a:t>. </a:t>
            </a:r>
            <a:r>
              <a:rPr lang="ru-RU" sz="1600" dirty="0"/>
              <a:t>В лесу нельзя убегать от взрослых, так как можно заблудиться.</a:t>
            </a:r>
            <a:endParaRPr lang="ru-RU" sz="16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781" y="2348880"/>
            <a:ext cx="1224137" cy="1435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6142" y="4518070"/>
            <a:ext cx="254550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25967" y="96841"/>
            <a:ext cx="2976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слово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Белку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спрашивает зайка: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Чем займёшься ты, хозяйка?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Запасу орешки впрок,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Буду щёлкать «цок-цок-цок!»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061" y="1451058"/>
            <a:ext cx="1454176" cy="1536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7537762" y="5537726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1600" dirty="0"/>
          </a:p>
        </p:txBody>
      </p:sp>
      <p:pic>
        <p:nvPicPr>
          <p:cNvPr id="1029" name="Рисунок 49" descr="Игра «День-ночь» в детском са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78947"/>
            <a:ext cx="2376264" cy="17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ле 50"/>
          <p:cNvSpPr txBox="1">
            <a:spLocks/>
          </p:cNvSpPr>
          <p:nvPr/>
        </p:nvSpPr>
        <p:spPr bwMode="auto">
          <a:xfrm>
            <a:off x="5652120" y="240393"/>
            <a:ext cx="3312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Остановка №3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Играем в лесу»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-9927"/>
            <a:ext cx="1847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Рисунок 8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" t="-415" r="-143" b="-699"/>
          <a:stretch>
            <a:fillRect/>
          </a:stretch>
        </p:blipFill>
        <p:spPr bwMode="auto">
          <a:xfrm>
            <a:off x="6444208" y="4941168"/>
            <a:ext cx="2615180" cy="1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оле 82"/>
          <p:cNvSpPr txBox="1">
            <a:spLocks/>
          </p:cNvSpPr>
          <p:nvPr/>
        </p:nvSpPr>
        <p:spPr bwMode="auto">
          <a:xfrm>
            <a:off x="6444208" y="4374935"/>
            <a:ext cx="2588108" cy="56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noProof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Хороших выходных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b="1" noProof="1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pic>
        <p:nvPicPr>
          <p:cNvPr id="20" name="Рисунок 19" descr="qr-code (2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257174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0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189</Words>
  <Application>Microsoft Office PowerPoint</Application>
  <PresentationFormat>Экран 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по</vt:lpstr>
      <vt:lpstr>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яя</dc:creator>
  <cp:lastModifiedBy>User</cp:lastModifiedBy>
  <cp:revision>38</cp:revision>
  <dcterms:created xsi:type="dcterms:W3CDTF">2020-07-18T12:10:18Z</dcterms:created>
  <dcterms:modified xsi:type="dcterms:W3CDTF">2021-04-14T14:31:16Z</dcterms:modified>
</cp:coreProperties>
</file>